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9868" y="1434339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zh-TW" sz="55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您在這家醫院的體驗如何？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zh-TW" sz="24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成人住院病患調查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zh-TW" sz="2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TW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該醫院正在進行一項調查，旨在了解患者對其</a:t>
            </a:r>
            <a:r>
              <a:rPr lang="zh-TW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住院期間</a:t>
            </a:r>
            <a:r>
              <a:rPr kumimoji="0" lang="zh-TW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所接受護理的看法。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zh-TW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這屬於全國性計畫，旨</a:t>
            </a:r>
            <a:r>
              <a:rPr lang="zh-TW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在改善病患住院期間的體驗。</a:t>
            </a:r>
            <a:r>
              <a:rPr lang="zh-TW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參與調查屬</a:t>
            </a:r>
            <a:r>
              <a:rPr lang="zh-TW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自願</a:t>
            </a:r>
            <a:r>
              <a:rPr lang="zh-TW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zh-TW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性質，所有答案均會</a:t>
            </a:r>
            <a:r>
              <a:rPr lang="zh-TW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保密</a:t>
            </a:r>
            <a:r>
              <a:rPr lang="zh-TW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。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TW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zh-TW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若您 </a:t>
            </a:r>
            <a:r>
              <a:rPr lang="zh-TW" sz="15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不</a:t>
            </a:r>
            <a:r>
              <a:rPr lang="zh-TW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願參與調查，或對調查有任何疑問，請聯絡：</a:t>
            </a:r>
          </a:p>
          <a:p>
            <a:pPr>
              <a:spcAft>
                <a:spcPts val="0"/>
              </a:spcAft>
            </a:pPr>
            <a:endParaRPr lang="en-US" sz="15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phone number (required)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email address (if available)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address (if available)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TW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TW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TW" sz="14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zh-TW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若您獲邀參與，您的姓名、電話號碼及郵寄地址將提供給調查人員，他們將透過信件和簡訊向您發送提醒通知。您可以在線上或使用紙本問卷完成此調查。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TW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363346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zh-TW" sz="1200" b="1">
                <a:solidFill>
                  <a:schemeClr val="bg1"/>
                </a:solidFill>
              </a:rPr>
              <a:t>NHS 成人住院病患問卷調查已獲得第 251 條 (2006 年 NHS 法案) 的批准，可處理聯絡資訊。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F57C708B-27B7-4C89-947B-A5F8E8476A52}"/>
</file>

<file path=customXml/itemProps2.xml><?xml version="1.0" encoding="utf-8"?>
<ds:datastoreItem xmlns:ds="http://schemas.openxmlformats.org/officeDocument/2006/customXml" ds:itemID="{B89BE14F-629A-402A-912C-F61A79CCF86E}"/>
</file>

<file path=customXml/itemProps3.xml><?xml version="1.0" encoding="utf-8"?>
<ds:datastoreItem xmlns:ds="http://schemas.openxmlformats.org/officeDocument/2006/customXml" ds:itemID="{3DF5D7A9-046F-49C6-B815-50F96288DB91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325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2025-09-25T13:45:02Z</dcterms:created>
  <dcterms:modified xsi:type="dcterms:W3CDTF">2025-09-30T13:35:26Z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